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0"/>
  </p:notesMasterIdLst>
  <p:sldIdLst>
    <p:sldId id="256" r:id="rId6"/>
    <p:sldId id="257" r:id="rId7"/>
    <p:sldId id="276" r:id="rId8"/>
    <p:sldId id="258" r:id="rId9"/>
    <p:sldId id="267" r:id="rId10"/>
    <p:sldId id="281" r:id="rId11"/>
    <p:sldId id="280" r:id="rId12"/>
    <p:sldId id="279" r:id="rId13"/>
    <p:sldId id="278" r:id="rId14"/>
    <p:sldId id="269" r:id="rId15"/>
    <p:sldId id="273" r:id="rId16"/>
    <p:sldId id="282" r:id="rId17"/>
    <p:sldId id="283" r:id="rId18"/>
    <p:sldId id="277" r:id="rId1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96327"/>
  </p:normalViewPr>
  <p:slideViewPr>
    <p:cSldViewPr snapToGrid="0">
      <p:cViewPr varScale="1">
        <p:scale>
          <a:sx n="154" d="100"/>
          <a:sy n="154" d="100"/>
        </p:scale>
        <p:origin x="90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6F1EC-4CC4-4EC0-8034-BEDFC34CB387}" type="datetimeFigureOut">
              <a:rPr lang="nl-BE" smtClean="0"/>
              <a:t>15/12/2023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65D4-8223-42D4-B1D7-F5A4E34389DD}" type="slidenum">
              <a:rPr lang="nl-BE" smtClean="0"/>
              <a:t>‹nr.›</a:t>
            </a:fld>
            <a:endParaRPr lang="nl-BE"/>
          </a:p>
        </p:txBody>
      </p:sp>
    </p:spTree>
    <p:extLst>
      <p:ext uri="{BB962C8B-B14F-4D97-AF65-F5344CB8AC3E}">
        <p14:creationId xmlns:p14="http://schemas.microsoft.com/office/powerpoint/2010/main" val="14227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alle aanwezigen bedankt voor het aanwezig zijn voor de voorstelling. Hier kan je ook al vaag uitleggen wat het project inhoud maar de technische aspecten van het project zou ik hier achterwege laten aangezien dit op een later dia voorkomt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a:t>
            </a:fld>
            <a:endParaRPr lang="nl-BE"/>
          </a:p>
        </p:txBody>
      </p:sp>
    </p:spTree>
    <p:extLst>
      <p:ext uri="{BB962C8B-B14F-4D97-AF65-F5344CB8AC3E}">
        <p14:creationId xmlns:p14="http://schemas.microsoft.com/office/powerpoint/2010/main" val="420039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is te zien hoe we deze presentatie zullen doorlopen en deze indeling is </a:t>
            </a:r>
            <a:r>
              <a:rPr lang="nl-BE" dirty="0" err="1"/>
              <a:t>repsrentatief</a:t>
            </a:r>
            <a:r>
              <a:rPr lang="nl-BE" dirty="0"/>
              <a:t> voor het pad die wij bewandelen om tot een succesvol project te komen.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2</a:t>
            </a:fld>
            <a:endParaRPr lang="nl-BE"/>
          </a:p>
        </p:txBody>
      </p:sp>
    </p:spTree>
    <p:extLst>
      <p:ext uri="{BB962C8B-B14F-4D97-AF65-F5344CB8AC3E}">
        <p14:creationId xmlns:p14="http://schemas.microsoft.com/office/powerpoint/2010/main" val="406739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iedereen nogmaals voorstellen en dan kan je kort vertellen wat iedereen heeft gedaan voor het project.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3</a:t>
            </a:fld>
            <a:endParaRPr lang="nl-BE"/>
          </a:p>
        </p:txBody>
      </p:sp>
    </p:spTree>
    <p:extLst>
      <p:ext uri="{BB962C8B-B14F-4D97-AF65-F5344CB8AC3E}">
        <p14:creationId xmlns:p14="http://schemas.microsoft.com/office/powerpoint/2010/main" val="316429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je zeggen dat het doel van het project was om een </a:t>
            </a:r>
            <a:r>
              <a:rPr lang="nl-BE" dirty="0" err="1"/>
              <a:t>proof</a:t>
            </a:r>
            <a:r>
              <a:rPr lang="nl-BE" dirty="0"/>
              <a:t> of concept uit te werken die bepaalde basis functionaliteiten uitwerkt om in een later stadium deze verder uit te werken.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4</a:t>
            </a:fld>
            <a:endParaRPr lang="nl-BE"/>
          </a:p>
        </p:txBody>
      </p:sp>
    </p:spTree>
    <p:extLst>
      <p:ext uri="{BB962C8B-B14F-4D97-AF65-F5344CB8AC3E}">
        <p14:creationId xmlns:p14="http://schemas.microsoft.com/office/powerpoint/2010/main" val="246758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5</a:t>
            </a:fld>
            <a:endParaRPr lang="nl-BE"/>
          </a:p>
        </p:txBody>
      </p:sp>
    </p:spTree>
    <p:extLst>
      <p:ext uri="{BB962C8B-B14F-4D97-AF65-F5344CB8AC3E}">
        <p14:creationId xmlns:p14="http://schemas.microsoft.com/office/powerpoint/2010/main" val="27925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6</a:t>
            </a:fld>
            <a:endParaRPr lang="nl-BE"/>
          </a:p>
        </p:txBody>
      </p:sp>
    </p:spTree>
    <p:extLst>
      <p:ext uri="{BB962C8B-B14F-4D97-AF65-F5344CB8AC3E}">
        <p14:creationId xmlns:p14="http://schemas.microsoft.com/office/powerpoint/2010/main" val="253299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7</a:t>
            </a:fld>
            <a:endParaRPr lang="nl-BE"/>
          </a:p>
        </p:txBody>
      </p:sp>
    </p:spTree>
    <p:extLst>
      <p:ext uri="{BB962C8B-B14F-4D97-AF65-F5344CB8AC3E}">
        <p14:creationId xmlns:p14="http://schemas.microsoft.com/office/powerpoint/2010/main" val="2745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8</a:t>
            </a:fld>
            <a:endParaRPr lang="nl-BE"/>
          </a:p>
        </p:txBody>
      </p:sp>
    </p:spTree>
    <p:extLst>
      <p:ext uri="{BB962C8B-B14F-4D97-AF65-F5344CB8AC3E}">
        <p14:creationId xmlns:p14="http://schemas.microsoft.com/office/powerpoint/2010/main" val="193094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9</a:t>
            </a:fld>
            <a:endParaRPr lang="nl-BE"/>
          </a:p>
        </p:txBody>
      </p:sp>
    </p:spTree>
    <p:extLst>
      <p:ext uri="{BB962C8B-B14F-4D97-AF65-F5344CB8AC3E}">
        <p14:creationId xmlns:p14="http://schemas.microsoft.com/office/powerpoint/2010/main" val="426730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7.emf"/><Relationship Id="rId5" Type="http://schemas.microsoft.com/office/2007/relationships/hdphoto" Target="../media/hdphoto1.wdp"/><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DCCC23-4264-DCBA-3748-4F414F5E2B9E}"/>
              </a:ext>
            </a:extLst>
          </p:cNvPr>
          <p:cNvSpPr>
            <a:spLocks noGrp="1"/>
          </p:cNvSpPr>
          <p:nvPr>
            <p:ph type="title"/>
          </p:nvPr>
        </p:nvSpPr>
        <p:spPr/>
        <p:txBody>
          <a:bodyPr/>
          <a:lstStyle/>
          <a:p>
            <a:r>
              <a:rPr lang="fr-FR" dirty="0"/>
              <a:t>Project: Dancing light</a:t>
            </a:r>
            <a:endParaRPr lang="nl-BE" dirty="0"/>
          </a:p>
        </p:txBody>
      </p:sp>
      <p:sp>
        <p:nvSpPr>
          <p:cNvPr id="9" name="Tijdelijke aanduiding voor afbeelding 8">
            <a:extLst>
              <a:ext uri="{FF2B5EF4-FFF2-40B4-BE49-F238E27FC236}">
                <a16:creationId xmlns:a16="http://schemas.microsoft.com/office/drawing/2014/main" id="{5A477ECD-EBE8-3818-9676-2CB84D0D7221}"/>
              </a:ext>
            </a:extLst>
          </p:cNvPr>
          <p:cNvSpPr>
            <a:spLocks noGrp="1"/>
          </p:cNvSpPr>
          <p:nvPr>
            <p:ph type="pic" sz="quarter" idx="15"/>
          </p:nvPr>
        </p:nvSpPr>
        <p:spPr/>
        <p:txBody>
          <a:bodyPr/>
          <a:lstStyle/>
          <a:p>
            <a:endParaRPr lang="nl-BE"/>
          </a:p>
        </p:txBody>
      </p:sp>
      <p:pic>
        <p:nvPicPr>
          <p:cNvPr id="4" name="Picture 20" descr="A close up of a couple of white rectangular objects with wires&#10;&#10;Description automatically generated">
            <a:extLst>
              <a:ext uri="{FF2B5EF4-FFF2-40B4-BE49-F238E27FC236}">
                <a16:creationId xmlns:a16="http://schemas.microsoft.com/office/drawing/2014/main" id="{34C19105-48CA-1F6D-57C9-6CB3130C0101}"/>
              </a:ext>
            </a:extLst>
          </p:cNvPr>
          <p:cNvPicPr>
            <a:picLocks noChangeAspect="1"/>
          </p:cNvPicPr>
          <p:nvPr/>
        </p:nvPicPr>
        <p:blipFill rotWithShape="1">
          <a:blip r:embed="rId3">
            <a:extLst>
              <a:ext uri="{28A0092B-C50C-407E-A947-70E740481C1C}">
                <a14:useLocalDpi xmlns:a14="http://schemas.microsoft.com/office/drawing/2010/main" val="0"/>
              </a:ext>
            </a:extLst>
          </a:blip>
          <a:srcRect r="4800"/>
          <a:stretch/>
        </p:blipFill>
        <p:spPr>
          <a:xfrm rot="10800000">
            <a:off x="2590799" y="2663105"/>
            <a:ext cx="9601200" cy="4194895"/>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err="1"/>
              <a:t>Github</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Documentatie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Issue’s</a:t>
            </a: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Read me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2</a:t>
            </a:r>
            <a:r>
              <a:rPr lang="nl-BE" baseline="30000" dirty="0"/>
              <a:t>de</a:t>
            </a:r>
            <a:r>
              <a:rPr lang="nl-BE" dirty="0"/>
              <a:t> semister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452855"/>
            <a:ext cx="211203" cy="610328"/>
          </a:xfrm>
        </p:spPr>
        <p:txBody>
          <a:bodyPr/>
          <a:lstStyle/>
          <a:p>
            <a:r>
              <a:rPr lang="fr-FR" dirty="0" err="1"/>
              <a:t>Github</a:t>
            </a:r>
            <a:r>
              <a:rPr lang="fr-FR" dirty="0"/>
              <a:t> </a:t>
            </a:r>
            <a:endParaRPr lang="nl-BE" dirty="0"/>
          </a:p>
        </p:txBody>
      </p:sp>
      <p:pic>
        <p:nvPicPr>
          <p:cNvPr id="1028" name="Picture 4" descr="GitHub Logo, Git Hub Icon With Text On White and Black Background 17119660  Vector Art at Vecteezy">
            <a:extLst>
              <a:ext uri="{FF2B5EF4-FFF2-40B4-BE49-F238E27FC236}">
                <a16:creationId xmlns:a16="http://schemas.microsoft.com/office/drawing/2014/main" id="{51CD160A-AE05-B531-3B9A-9CEC40CB9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652" y="2061177"/>
            <a:ext cx="6783356" cy="3391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0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Resultaat </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Reageren op geluid</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Werking met MQTT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Animatie start op bij aansluiting voeding</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Concept uitgewerkt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0645"/>
            <a:ext cx="211203" cy="722538"/>
          </a:xfrm>
        </p:spPr>
        <p:txBody>
          <a:bodyPr/>
          <a:lstStyle/>
          <a:p>
            <a:r>
              <a:rPr lang="nl-BE" dirty="0"/>
              <a:t>Resultaat </a:t>
            </a:r>
          </a:p>
        </p:txBody>
      </p:sp>
      <p:pic>
        <p:nvPicPr>
          <p:cNvPr id="2" name="Picture 8" descr="A group of colorful rectangular objects&#10;&#10;Description automatically generated">
            <a:extLst>
              <a:ext uri="{FF2B5EF4-FFF2-40B4-BE49-F238E27FC236}">
                <a16:creationId xmlns:a16="http://schemas.microsoft.com/office/drawing/2014/main" id="{B7F73904-96F0-B7E6-1528-47A1BEB37E85}"/>
              </a:ext>
            </a:extLst>
          </p:cNvPr>
          <p:cNvPicPr>
            <a:picLocks noChangeAspect="1"/>
          </p:cNvPicPr>
          <p:nvPr/>
        </p:nvPicPr>
        <p:blipFill rotWithShape="1">
          <a:blip r:embed="rId2">
            <a:extLst>
              <a:ext uri="{28A0092B-C50C-407E-A947-70E740481C1C}">
                <a14:useLocalDpi xmlns:a14="http://schemas.microsoft.com/office/drawing/2010/main" val="0"/>
              </a:ext>
            </a:extLst>
          </a:blip>
          <a:srcRect l="25418" t="6811" r="7275" b="11936"/>
          <a:stretch/>
        </p:blipFill>
        <p:spPr>
          <a:xfrm rot="5400000">
            <a:off x="7661129" y="1023710"/>
            <a:ext cx="2347393" cy="503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2494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Toekomst</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Schaalbaar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u="sng" dirty="0">
                <a:uFill>
                  <a:solidFill>
                    <a:schemeClr val="bg1"/>
                  </a:solidFill>
                </a:uFill>
                <a:hlinkClick r:id="rId2" action="ppaction://hlinksldjump">
                  <a:extLst>
                    <a:ext uri="{A12FA001-AC4F-418D-AE19-62706E023703}">
                      <ahyp:hlinkClr xmlns:ahyp="http://schemas.microsoft.com/office/drawing/2018/hyperlinkcolor" val="tx"/>
                    </a:ext>
                  </a:extLst>
                </a:hlinkClick>
              </a:rPr>
              <a:t>Verbinding tussen elkaar</a:t>
            </a:r>
            <a:endParaRPr lang="nl-BE" u="sng" dirty="0">
              <a:uFill>
                <a:solidFill>
                  <a:schemeClr val="bg1"/>
                </a:solidFill>
              </a:uFill>
            </a:endParaRP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06982"/>
            <a:ext cx="211203" cy="756201"/>
          </a:xfrm>
        </p:spPr>
        <p:txBody>
          <a:bodyPr/>
          <a:lstStyle/>
          <a:p>
            <a:r>
              <a:rPr lang="nl-BE" dirty="0"/>
              <a:t>Toekomst </a:t>
            </a:r>
          </a:p>
        </p:txBody>
      </p:sp>
      <p:pic>
        <p:nvPicPr>
          <p:cNvPr id="3" name="Afbeelding 2">
            <a:extLst>
              <a:ext uri="{FF2B5EF4-FFF2-40B4-BE49-F238E27FC236}">
                <a16:creationId xmlns:a16="http://schemas.microsoft.com/office/drawing/2014/main" id="{D977F0FE-2229-4694-F0DF-F2C93101F8A3}"/>
              </a:ext>
            </a:extLst>
          </p:cNvPr>
          <p:cNvPicPr>
            <a:picLocks noChangeAspect="1"/>
          </p:cNvPicPr>
          <p:nvPr/>
        </p:nvPicPr>
        <p:blipFill rotWithShape="1">
          <a:blip r:embed="rId3"/>
          <a:srcRect l="9955"/>
          <a:stretch/>
        </p:blipFill>
        <p:spPr>
          <a:xfrm>
            <a:off x="4802155" y="2307771"/>
            <a:ext cx="6735821" cy="3253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66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Pogo pin</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Inschuifbaar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9042"/>
            <a:ext cx="211203" cy="724141"/>
          </a:xfrm>
        </p:spPr>
        <p:txBody>
          <a:bodyPr/>
          <a:lstStyle/>
          <a:p>
            <a:r>
              <a:rPr lang="nl-BE" dirty="0"/>
              <a:t>Pogo pin </a:t>
            </a:r>
          </a:p>
        </p:txBody>
      </p:sp>
      <p:pic>
        <p:nvPicPr>
          <p:cNvPr id="4098" name="Picture 2" descr="1Pair 2/3/4/5P 12V 1A Waterproof Magnetic Pogo Pin Connector Pogopin Male  Female | eBay">
            <a:extLst>
              <a:ext uri="{FF2B5EF4-FFF2-40B4-BE49-F238E27FC236}">
                <a16:creationId xmlns:a16="http://schemas.microsoft.com/office/drawing/2014/main" id="{6C9B7B96-F8F8-22B3-83F8-A46D4A8B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28" y="395334"/>
            <a:ext cx="2545960" cy="254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Pogo Pin? - Promaxpogopin">
            <a:extLst>
              <a:ext uri="{FF2B5EF4-FFF2-40B4-BE49-F238E27FC236}">
                <a16:creationId xmlns:a16="http://schemas.microsoft.com/office/drawing/2014/main" id="{F7696772-D0CE-D590-09F5-556507A0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14" y="3003470"/>
            <a:ext cx="3296426" cy="329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C75FB51-86BA-586D-AE27-46E19762FEBB}"/>
              </a:ext>
            </a:extLst>
          </p:cNvPr>
          <p:cNvSpPr txBox="1"/>
          <p:nvPr/>
        </p:nvSpPr>
        <p:spPr>
          <a:xfrm>
            <a:off x="1156445" y="466165"/>
            <a:ext cx="2435413" cy="584775"/>
          </a:xfrm>
          <a:prstGeom prst="rect">
            <a:avLst/>
          </a:prstGeom>
          <a:noFill/>
        </p:spPr>
        <p:txBody>
          <a:bodyPr wrap="square" rtlCol="0">
            <a:spAutoFit/>
          </a:bodyPr>
          <a:lstStyle/>
          <a:p>
            <a:r>
              <a:rPr lang="fr-FR" sz="3200" b="1" dirty="0">
                <a:latin typeface="+mj-lt"/>
              </a:rPr>
              <a:t>EINDE</a:t>
            </a:r>
            <a:endParaRPr lang="nl-BE" sz="3200" b="1" dirty="0">
              <a:latin typeface="+mj-lt"/>
            </a:endParaRPr>
          </a:p>
        </p:txBody>
      </p:sp>
      <p:pic>
        <p:nvPicPr>
          <p:cNvPr id="8" name="video x264">
            <a:hlinkClick r:id="" action="ppaction://media"/>
            <a:extLst>
              <a:ext uri="{FF2B5EF4-FFF2-40B4-BE49-F238E27FC236}">
                <a16:creationId xmlns:a16="http://schemas.microsoft.com/office/drawing/2014/main" id="{E89ACC5F-DD53-791D-946D-637D1533F68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rot="16200000">
            <a:off x="3811730" y="-744212"/>
            <a:ext cx="5018273" cy="89213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07561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7156A5-86BA-7479-09B8-3994A07EF350}"/>
              </a:ext>
            </a:extLst>
          </p:cNvPr>
          <p:cNvSpPr>
            <a:spLocks noGrp="1"/>
          </p:cNvSpPr>
          <p:nvPr>
            <p:ph type="title"/>
          </p:nvPr>
        </p:nvSpPr>
        <p:spPr/>
        <p:txBody>
          <a:bodyPr/>
          <a:lstStyle/>
          <a:p>
            <a:r>
              <a:rPr lang="nl-BE" dirty="0"/>
              <a:t>Inhoud</a:t>
            </a:r>
          </a:p>
        </p:txBody>
      </p:sp>
      <p:sp>
        <p:nvSpPr>
          <p:cNvPr id="8" name="Tijdelijke aanduiding voor tekst 7">
            <a:extLst>
              <a:ext uri="{FF2B5EF4-FFF2-40B4-BE49-F238E27FC236}">
                <a16:creationId xmlns:a16="http://schemas.microsoft.com/office/drawing/2014/main" id="{AA279DD7-1D26-1DC7-0448-04A11D8DAA33}"/>
              </a:ext>
            </a:extLst>
          </p:cNvPr>
          <p:cNvSpPr>
            <a:spLocks noGrp="1"/>
          </p:cNvSpPr>
          <p:nvPr>
            <p:ph type="body" sz="quarter" idx="11"/>
          </p:nvPr>
        </p:nvSpPr>
        <p:spPr>
          <a:xfrm>
            <a:off x="1374710" y="2083838"/>
            <a:ext cx="9979090" cy="3979346"/>
          </a:xfrm>
        </p:spPr>
        <p:txBody>
          <a:bodyPr>
            <a:normAutofit fontScale="92500" lnSpcReduction="10000"/>
          </a:bodyPr>
          <a:lstStyle/>
          <a:p>
            <a:pPr marL="342900" indent="-342900">
              <a:buAutoNum type="arabicPeriod"/>
            </a:pPr>
            <a:r>
              <a:rPr lang="nl-BE" b="1" dirty="0">
                <a:latin typeface="+mj-lt"/>
              </a:rPr>
              <a:t>Het team</a:t>
            </a:r>
          </a:p>
          <a:p>
            <a:pPr marL="342900" indent="-342900">
              <a:buAutoNum type="arabicPeriod"/>
            </a:pPr>
            <a:endParaRPr lang="nl-BE" b="1" dirty="0">
              <a:latin typeface="+mj-lt"/>
            </a:endParaRPr>
          </a:p>
          <a:p>
            <a:pPr marL="342900" indent="-342900">
              <a:buAutoNum type="arabicPeriod"/>
            </a:pPr>
            <a:r>
              <a:rPr lang="nl-BE" b="1" dirty="0">
                <a:latin typeface="+mj-lt"/>
              </a:rPr>
              <a:t>Opdracht </a:t>
            </a:r>
          </a:p>
          <a:p>
            <a:pPr marL="342900" indent="-342900">
              <a:buAutoNum type="arabicPeriod"/>
            </a:pPr>
            <a:endParaRPr lang="nl-BE" b="1" dirty="0">
              <a:latin typeface="+mj-lt"/>
            </a:endParaRPr>
          </a:p>
          <a:p>
            <a:pPr marL="342900" indent="-342900">
              <a:buAutoNum type="arabicPeriod"/>
            </a:pPr>
            <a:r>
              <a:rPr lang="nl-BE" b="1" dirty="0">
                <a:latin typeface="+mj-lt"/>
              </a:rPr>
              <a:t>Verloop </a:t>
            </a:r>
          </a:p>
          <a:p>
            <a:pPr marL="342900" indent="-342900">
              <a:buAutoNum type="arabicPeriod"/>
            </a:pPr>
            <a:endParaRPr lang="nl-BE" b="1" dirty="0">
              <a:latin typeface="+mj-lt"/>
            </a:endParaRPr>
          </a:p>
          <a:p>
            <a:pPr marL="342900" indent="-342900">
              <a:buAutoNum type="arabicPeriod"/>
            </a:pPr>
            <a:r>
              <a:rPr lang="nl-BE" b="1" dirty="0" err="1">
                <a:latin typeface="+mj-lt"/>
              </a:rPr>
              <a:t>Github</a:t>
            </a:r>
            <a:endParaRPr lang="nl-BE" b="1" dirty="0">
              <a:latin typeface="+mj-lt"/>
            </a:endParaRPr>
          </a:p>
          <a:p>
            <a:pPr marL="342900" indent="-342900">
              <a:buAutoNum type="arabicPeriod"/>
            </a:pPr>
            <a:endParaRPr lang="nl-BE" b="1" dirty="0">
              <a:latin typeface="+mj-lt"/>
            </a:endParaRPr>
          </a:p>
          <a:p>
            <a:pPr marL="342900" indent="-342900">
              <a:buAutoNum type="arabicPeriod"/>
            </a:pPr>
            <a:r>
              <a:rPr lang="nl-BE" b="1" dirty="0">
                <a:latin typeface="+mj-lt"/>
              </a:rPr>
              <a:t>Resultaat </a:t>
            </a:r>
          </a:p>
          <a:p>
            <a:pPr marL="342900" indent="-342900">
              <a:buAutoNum type="arabicPeriod"/>
            </a:pPr>
            <a:endParaRPr lang="nl-BE" b="1" dirty="0">
              <a:latin typeface="+mj-lt"/>
            </a:endParaRPr>
          </a:p>
          <a:p>
            <a:pPr marL="342900" indent="-342900">
              <a:buAutoNum type="arabicPeriod"/>
            </a:pPr>
            <a:r>
              <a:rPr lang="nl-BE" b="1" dirty="0">
                <a:latin typeface="+mj-lt"/>
              </a:rPr>
              <a:t>Toekomst</a:t>
            </a:r>
          </a:p>
          <a:p>
            <a:pPr marL="342900" indent="-342900">
              <a:buAutoNum type="arabicPeriod"/>
            </a:pPr>
            <a:endParaRPr lang="nl-BE" b="1" dirty="0">
              <a:latin typeface="+mj-lt"/>
            </a:endParaRPr>
          </a:p>
          <a:p>
            <a:endParaRPr lang="nl-BE" dirty="0"/>
          </a:p>
          <a:p>
            <a:pPr marL="342900" indent="-342900">
              <a:buAutoNum type="arabicPeriod"/>
            </a:pPr>
            <a:endParaRPr lang="nl-BE" dirty="0"/>
          </a:p>
        </p:txBody>
      </p:sp>
      <p:sp>
        <p:nvSpPr>
          <p:cNvPr id="9" name="Tijdelijke aanduiding voor tekst 8">
            <a:extLst>
              <a:ext uri="{FF2B5EF4-FFF2-40B4-BE49-F238E27FC236}">
                <a16:creationId xmlns:a16="http://schemas.microsoft.com/office/drawing/2014/main" id="{30AC2F9E-7B31-78E2-D8EA-5BF7C89E552F}"/>
              </a:ext>
            </a:extLst>
          </p:cNvPr>
          <p:cNvSpPr>
            <a:spLocks noGrp="1"/>
          </p:cNvSpPr>
          <p:nvPr>
            <p:ph type="body" sz="quarter" idx="13"/>
          </p:nvPr>
        </p:nvSpPr>
        <p:spPr>
          <a:xfrm>
            <a:off x="198000" y="5217213"/>
            <a:ext cx="211203" cy="845970"/>
          </a:xfrm>
        </p:spPr>
        <p:txBody>
          <a:bodyPr/>
          <a:lstStyle/>
          <a:p>
            <a:r>
              <a:rPr lang="nl-BE" dirty="0"/>
              <a:t>Inhoudstafel</a:t>
            </a:r>
          </a:p>
        </p:txBody>
      </p:sp>
    </p:spTree>
    <p:extLst>
      <p:ext uri="{BB962C8B-B14F-4D97-AF65-F5344CB8AC3E}">
        <p14:creationId xmlns:p14="http://schemas.microsoft.com/office/powerpoint/2010/main" val="292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a:t>Het Team </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7439"/>
            <a:ext cx="211203" cy="725744"/>
          </a:xfrm>
        </p:spPr>
        <p:txBody>
          <a:bodyPr/>
          <a:lstStyle/>
          <a:p>
            <a:r>
              <a:rPr lang="fr-FR" dirty="0"/>
              <a:t>Het Team</a:t>
            </a:r>
            <a:endParaRPr lang="nl-BE" dirty="0"/>
          </a:p>
        </p:txBody>
      </p:sp>
      <p:pic>
        <p:nvPicPr>
          <p:cNvPr id="3" name="Afbeelding 2" descr="Afbeelding met Menselijk gezicht, portret, persoon, Kin&#10;&#10;Automatisch gegenereerde beschrijving">
            <a:extLst>
              <a:ext uri="{FF2B5EF4-FFF2-40B4-BE49-F238E27FC236}">
                <a16:creationId xmlns:a16="http://schemas.microsoft.com/office/drawing/2014/main" id="{EF1E80CD-1A3C-21F7-189E-D0A9BFF8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45"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vak 3">
            <a:extLst>
              <a:ext uri="{FF2B5EF4-FFF2-40B4-BE49-F238E27FC236}">
                <a16:creationId xmlns:a16="http://schemas.microsoft.com/office/drawing/2014/main" id="{AEDAFFD4-E8B8-7EC8-8F9E-B451548C27A2}"/>
              </a:ext>
            </a:extLst>
          </p:cNvPr>
          <p:cNvSpPr txBox="1"/>
          <p:nvPr/>
        </p:nvSpPr>
        <p:spPr>
          <a:xfrm>
            <a:off x="4801925" y="4271548"/>
            <a:ext cx="2171153" cy="646331"/>
          </a:xfrm>
          <a:prstGeom prst="rect">
            <a:avLst/>
          </a:prstGeom>
          <a:noFill/>
        </p:spPr>
        <p:txBody>
          <a:bodyPr wrap="square" rtlCol="0">
            <a:spAutoFit/>
          </a:bodyPr>
          <a:lstStyle/>
          <a:p>
            <a:r>
              <a:rPr lang="nl-NL" b="1" i="0" dirty="0" err="1">
                <a:effectLst/>
                <a:latin typeface="Segoe UI" panose="020B0502040204020203" pitchFamily="34" charset="0"/>
              </a:rPr>
              <a:t>Seraphin</a:t>
            </a:r>
            <a:r>
              <a:rPr lang="nl-NL" b="1" i="0" dirty="0">
                <a:effectLst/>
                <a:latin typeface="Segoe UI" panose="020B0502040204020203" pitchFamily="34" charset="0"/>
              </a:rPr>
              <a:t> </a:t>
            </a:r>
            <a:r>
              <a:rPr lang="nl-NL" b="1" i="0" dirty="0" err="1">
                <a:effectLst/>
                <a:latin typeface="Segoe UI" panose="020B0502040204020203" pitchFamily="34" charset="0"/>
              </a:rPr>
              <a:t>Sampers</a:t>
            </a:r>
            <a:endParaRPr lang="nl-NL" b="1" i="0" dirty="0">
              <a:effectLst/>
              <a:latin typeface="Segoe UI" panose="020B0502040204020203" pitchFamily="34" charset="0"/>
            </a:endParaRPr>
          </a:p>
          <a:p>
            <a:endParaRPr lang="nl-BE" dirty="0"/>
          </a:p>
        </p:txBody>
      </p:sp>
      <p:pic>
        <p:nvPicPr>
          <p:cNvPr id="5" name="Afbeelding 4" descr="Afbeelding met Menselijk gezicht, portret, persoon, Kin&#10;&#10;Automatisch gegenereerde beschrijving">
            <a:extLst>
              <a:ext uri="{FF2B5EF4-FFF2-40B4-BE49-F238E27FC236}">
                <a16:creationId xmlns:a16="http://schemas.microsoft.com/office/drawing/2014/main" id="{8996A2FF-1958-3197-74B3-30CEB0EAF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191" y="2298435"/>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fbeelding 6" descr="Afbeelding met Menselijk gezicht, portret, persoon, Kin&#10;&#10;Automatisch gegenereerde beschrijving">
            <a:extLst>
              <a:ext uri="{FF2B5EF4-FFF2-40B4-BE49-F238E27FC236}">
                <a16:creationId xmlns:a16="http://schemas.microsoft.com/office/drawing/2014/main" id="{A7825A8C-7687-BE5B-1751-38EB5D43E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37"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Afbeelding 10" descr="Afbeelding met Menselijk gezicht, portret, persoon, Kin&#10;&#10;Automatisch gegenereerde beschrijving">
            <a:extLst>
              <a:ext uri="{FF2B5EF4-FFF2-40B4-BE49-F238E27FC236}">
                <a16:creationId xmlns:a16="http://schemas.microsoft.com/office/drawing/2014/main" id="{3A139794-5E9E-BC09-FACE-7BAEBC555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9" y="2298440"/>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jdelijke aanduiding voor tekst 11">
            <a:extLst>
              <a:ext uri="{FF2B5EF4-FFF2-40B4-BE49-F238E27FC236}">
                <a16:creationId xmlns:a16="http://schemas.microsoft.com/office/drawing/2014/main" id="{038D2529-CDE3-5300-95AD-1F757FE8B63E}"/>
              </a:ext>
            </a:extLst>
          </p:cNvPr>
          <p:cNvSpPr txBox="1">
            <a:spLocks noGrp="1"/>
          </p:cNvSpPr>
          <p:nvPr>
            <p:ph type="body" sz="quarter" idx="11"/>
          </p:nvPr>
        </p:nvSpPr>
        <p:spPr>
          <a:xfrm>
            <a:off x="4748112" y="4917879"/>
            <a:ext cx="2147920" cy="682238"/>
          </a:xfrm>
          <a:prstGeom prst="rect">
            <a:avLst/>
          </a:prstGeom>
          <a:noFill/>
        </p:spPr>
        <p:txBody>
          <a:bodyPr wrap="square" rtlCol="0">
            <a:spAutoFit/>
          </a:bodyPr>
          <a:lstStyle/>
          <a:p>
            <a:r>
              <a:rPr lang="nl-NL" b="1" dirty="0">
                <a:latin typeface="Segoe UI" panose="020B0502040204020203" pitchFamily="34" charset="0"/>
              </a:rPr>
              <a:t>- MQTT</a:t>
            </a:r>
          </a:p>
          <a:p>
            <a:r>
              <a:rPr lang="nl-NL" b="1" i="0" dirty="0">
                <a:effectLst/>
                <a:latin typeface="Segoe UI" panose="020B0502040204020203" pitchFamily="34" charset="0"/>
              </a:rPr>
              <a:t>- LED effecten</a:t>
            </a:r>
          </a:p>
        </p:txBody>
      </p:sp>
      <p:sp>
        <p:nvSpPr>
          <p:cNvPr id="13" name="Tijdelijke aanduiding voor tekst 11">
            <a:extLst>
              <a:ext uri="{FF2B5EF4-FFF2-40B4-BE49-F238E27FC236}">
                <a16:creationId xmlns:a16="http://schemas.microsoft.com/office/drawing/2014/main" id="{B8501249-3976-E714-9EC6-DB6EF29A0A1E}"/>
              </a:ext>
            </a:extLst>
          </p:cNvPr>
          <p:cNvSpPr txBox="1">
            <a:spLocks/>
          </p:cNvSpPr>
          <p:nvPr/>
        </p:nvSpPr>
        <p:spPr>
          <a:xfrm>
            <a:off x="7150458" y="4921636"/>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LED effecten</a:t>
            </a:r>
          </a:p>
          <a:p>
            <a:r>
              <a:rPr lang="nl-NL" b="1" dirty="0">
                <a:latin typeface="Segoe UI" panose="020B0502040204020203" pitchFamily="34" charset="0"/>
              </a:rPr>
              <a:t>- Read me</a:t>
            </a:r>
          </a:p>
        </p:txBody>
      </p:sp>
      <p:sp>
        <p:nvSpPr>
          <p:cNvPr id="14" name="Tekstvak 13">
            <a:extLst>
              <a:ext uri="{FF2B5EF4-FFF2-40B4-BE49-F238E27FC236}">
                <a16:creationId xmlns:a16="http://schemas.microsoft.com/office/drawing/2014/main" id="{7143AA61-F689-EC64-0FF2-F4E33D29305A}"/>
              </a:ext>
            </a:extLst>
          </p:cNvPr>
          <p:cNvSpPr txBox="1"/>
          <p:nvPr/>
        </p:nvSpPr>
        <p:spPr>
          <a:xfrm>
            <a:off x="2630772" y="4249659"/>
            <a:ext cx="2171153" cy="646331"/>
          </a:xfrm>
          <a:prstGeom prst="rect">
            <a:avLst/>
          </a:prstGeom>
          <a:noFill/>
        </p:spPr>
        <p:txBody>
          <a:bodyPr wrap="square" rtlCol="0">
            <a:spAutoFit/>
          </a:bodyPr>
          <a:lstStyle/>
          <a:p>
            <a:r>
              <a:rPr lang="nl-NL" b="1" dirty="0">
                <a:latin typeface="Segoe UI" panose="020B0502040204020203" pitchFamily="34" charset="0"/>
              </a:rPr>
              <a:t>Elias Vanthorre</a:t>
            </a:r>
            <a:endParaRPr lang="nl-NL" b="1" i="0" dirty="0">
              <a:effectLst/>
              <a:latin typeface="Segoe UI" panose="020B0502040204020203" pitchFamily="34" charset="0"/>
            </a:endParaRPr>
          </a:p>
          <a:p>
            <a:endParaRPr lang="nl-BE" dirty="0"/>
          </a:p>
        </p:txBody>
      </p:sp>
      <p:sp>
        <p:nvSpPr>
          <p:cNvPr id="15" name="Tekstvak 14">
            <a:extLst>
              <a:ext uri="{FF2B5EF4-FFF2-40B4-BE49-F238E27FC236}">
                <a16:creationId xmlns:a16="http://schemas.microsoft.com/office/drawing/2014/main" id="{0CC8BA01-0BA3-C89C-8116-4DA6044AE216}"/>
              </a:ext>
            </a:extLst>
          </p:cNvPr>
          <p:cNvSpPr txBox="1"/>
          <p:nvPr/>
        </p:nvSpPr>
        <p:spPr>
          <a:xfrm>
            <a:off x="7227504" y="4271548"/>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Esteban</a:t>
            </a:r>
            <a:r>
              <a:rPr lang="nl-NL" b="1" i="0" dirty="0">
                <a:effectLst/>
                <a:latin typeface="Segoe UI" panose="020B0502040204020203" pitchFamily="34" charset="0"/>
              </a:rPr>
              <a:t> Desmedt</a:t>
            </a:r>
          </a:p>
          <a:p>
            <a:endParaRPr lang="nl-BE" dirty="0"/>
          </a:p>
        </p:txBody>
      </p:sp>
      <p:sp>
        <p:nvSpPr>
          <p:cNvPr id="16" name="Tekstvak 15">
            <a:extLst>
              <a:ext uri="{FF2B5EF4-FFF2-40B4-BE49-F238E27FC236}">
                <a16:creationId xmlns:a16="http://schemas.microsoft.com/office/drawing/2014/main" id="{C48D60B8-8FA3-A821-F70D-223603803F1C}"/>
              </a:ext>
            </a:extLst>
          </p:cNvPr>
          <p:cNvSpPr txBox="1"/>
          <p:nvPr/>
        </p:nvSpPr>
        <p:spPr>
          <a:xfrm>
            <a:off x="9730129" y="4249659"/>
            <a:ext cx="2171153" cy="369332"/>
          </a:xfrm>
          <a:prstGeom prst="rect">
            <a:avLst/>
          </a:prstGeom>
          <a:noFill/>
        </p:spPr>
        <p:txBody>
          <a:bodyPr wrap="square" rtlCol="0">
            <a:spAutoFit/>
          </a:bodyPr>
          <a:lstStyle/>
          <a:p>
            <a:r>
              <a:rPr lang="nl-NL" b="1" i="0" dirty="0">
                <a:effectLst/>
                <a:latin typeface="Segoe UI" panose="020B0502040204020203" pitchFamily="34" charset="0"/>
              </a:rPr>
              <a:t>William </a:t>
            </a:r>
            <a:r>
              <a:rPr lang="nl-NL" b="1" i="0" dirty="0" err="1">
                <a:solidFill>
                  <a:srgbClr val="242424"/>
                </a:solidFill>
                <a:effectLst/>
                <a:latin typeface="Segoe UI" panose="020B0502040204020203" pitchFamily="34" charset="0"/>
              </a:rPr>
              <a:t>Rogov</a:t>
            </a:r>
            <a:endParaRPr lang="nl-BE" dirty="0"/>
          </a:p>
        </p:txBody>
      </p:sp>
      <p:sp>
        <p:nvSpPr>
          <p:cNvPr id="17" name="Tekstvak 16">
            <a:extLst>
              <a:ext uri="{FF2B5EF4-FFF2-40B4-BE49-F238E27FC236}">
                <a16:creationId xmlns:a16="http://schemas.microsoft.com/office/drawing/2014/main" id="{4F77185F-86FF-BEE0-CA6D-4003B8C527B7}"/>
              </a:ext>
            </a:extLst>
          </p:cNvPr>
          <p:cNvSpPr txBox="1"/>
          <p:nvPr/>
        </p:nvSpPr>
        <p:spPr>
          <a:xfrm>
            <a:off x="525624" y="4249659"/>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Mirko</a:t>
            </a:r>
            <a:r>
              <a:rPr lang="nl-NL" b="1" i="0" dirty="0">
                <a:effectLst/>
                <a:latin typeface="Segoe UI" panose="020B0502040204020203" pitchFamily="34" charset="0"/>
              </a:rPr>
              <a:t> </a:t>
            </a:r>
            <a:r>
              <a:rPr lang="nl-NL" b="1" i="0" dirty="0" err="1">
                <a:effectLst/>
                <a:latin typeface="Segoe UI" panose="020B0502040204020203" pitchFamily="34" charset="0"/>
              </a:rPr>
              <a:t>Sinnaeve</a:t>
            </a:r>
            <a:endParaRPr lang="nl-NL" b="1" i="0" dirty="0">
              <a:effectLst/>
              <a:latin typeface="Segoe UI" panose="020B0502040204020203" pitchFamily="34" charset="0"/>
            </a:endParaRPr>
          </a:p>
          <a:p>
            <a:endParaRPr lang="nl-BE" dirty="0"/>
          </a:p>
        </p:txBody>
      </p:sp>
      <p:sp>
        <p:nvSpPr>
          <p:cNvPr id="22" name="Tijdelijke aanduiding voor tekst 11">
            <a:extLst>
              <a:ext uri="{FF2B5EF4-FFF2-40B4-BE49-F238E27FC236}">
                <a16:creationId xmlns:a16="http://schemas.microsoft.com/office/drawing/2014/main" id="{03CABA7D-A386-56CD-C095-E812A28D4F25}"/>
              </a:ext>
            </a:extLst>
          </p:cNvPr>
          <p:cNvSpPr txBox="1">
            <a:spLocks/>
          </p:cNvSpPr>
          <p:nvPr/>
        </p:nvSpPr>
        <p:spPr>
          <a:xfrm>
            <a:off x="2576959" y="4895990"/>
            <a:ext cx="2147920" cy="1087477"/>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- 3D ontwerp</a:t>
            </a:r>
          </a:p>
          <a:p>
            <a:r>
              <a:rPr lang="nl-NL" b="1" dirty="0">
                <a:latin typeface="Segoe UI" panose="020B0502040204020203" pitchFamily="34" charset="0"/>
              </a:rPr>
              <a:t>- Read me</a:t>
            </a:r>
          </a:p>
          <a:p>
            <a:r>
              <a:rPr lang="nl-NL" b="1" dirty="0">
                <a:latin typeface="Segoe UI" panose="020B0502040204020203" pitchFamily="34" charset="0"/>
              </a:rPr>
              <a:t>- Presentatie</a:t>
            </a:r>
          </a:p>
        </p:txBody>
      </p:sp>
      <p:sp>
        <p:nvSpPr>
          <p:cNvPr id="23" name="Tijdelijke aanduiding voor tekst 11">
            <a:extLst>
              <a:ext uri="{FF2B5EF4-FFF2-40B4-BE49-F238E27FC236}">
                <a16:creationId xmlns:a16="http://schemas.microsoft.com/office/drawing/2014/main" id="{8DA73DF5-98F9-7445-BD45-05CAB7916A17}"/>
              </a:ext>
            </a:extLst>
          </p:cNvPr>
          <p:cNvSpPr txBox="1">
            <a:spLocks/>
          </p:cNvSpPr>
          <p:nvPr/>
        </p:nvSpPr>
        <p:spPr>
          <a:xfrm>
            <a:off x="546195" y="4920398"/>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Scrum master</a:t>
            </a:r>
          </a:p>
          <a:p>
            <a:r>
              <a:rPr lang="nl-NL" b="1" dirty="0">
                <a:latin typeface="Segoe UI" panose="020B0502040204020203" pitchFamily="34" charset="0"/>
              </a:rPr>
              <a:t>- Git hub</a:t>
            </a:r>
          </a:p>
        </p:txBody>
      </p:sp>
      <p:sp>
        <p:nvSpPr>
          <p:cNvPr id="24" name="Tijdelijke aanduiding voor tekst 11">
            <a:extLst>
              <a:ext uri="{FF2B5EF4-FFF2-40B4-BE49-F238E27FC236}">
                <a16:creationId xmlns:a16="http://schemas.microsoft.com/office/drawing/2014/main" id="{39EF15BD-BB91-2BBF-1634-0D59040A442C}"/>
              </a:ext>
            </a:extLst>
          </p:cNvPr>
          <p:cNvSpPr txBox="1">
            <a:spLocks/>
          </p:cNvSpPr>
          <p:nvPr/>
        </p:nvSpPr>
        <p:spPr>
          <a:xfrm>
            <a:off x="9398657" y="4917879"/>
            <a:ext cx="2147920" cy="276999"/>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Affiche </a:t>
            </a:r>
          </a:p>
        </p:txBody>
      </p:sp>
      <p:pic>
        <p:nvPicPr>
          <p:cNvPr id="26" name="Afbeelding 25" descr="Afbeelding met Menselijk gezicht, persoon, Kin, portret&#10;&#10;Automatisch gegenereerde beschrijving">
            <a:extLst>
              <a:ext uri="{FF2B5EF4-FFF2-40B4-BE49-F238E27FC236}">
                <a16:creationId xmlns:a16="http://schemas.microsoft.com/office/drawing/2014/main" id="{A069AD1F-AE23-BD37-6E50-612048094F84}"/>
              </a:ext>
            </a:extLst>
          </p:cNvPr>
          <p:cNvPicPr>
            <a:picLocks noChangeAspect="1"/>
          </p:cNvPicPr>
          <p:nvPr/>
        </p:nvPicPr>
        <p:blipFill rotWithShape="1">
          <a:blip r:embed="rId5">
            <a:extLst>
              <a:ext uri="{28A0092B-C50C-407E-A947-70E740481C1C}">
                <a14:useLocalDpi xmlns:a14="http://schemas.microsoft.com/office/drawing/2010/main" val="0"/>
              </a:ext>
            </a:extLst>
          </a:blip>
          <a:srcRect l="2276" r="40769" b="40181"/>
          <a:stretch/>
        </p:blipFill>
        <p:spPr>
          <a:xfrm>
            <a:off x="2917370" y="2275363"/>
            <a:ext cx="1280831" cy="185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036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err="1"/>
              <a:t>Opdracht</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Proof</a:t>
            </a:r>
            <a:r>
              <a:rPr lang="nl-BE" dirty="0"/>
              <a:t> of concept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Functionaliteit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Project master</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8660"/>
            <a:ext cx="211203" cy="714523"/>
          </a:xfrm>
        </p:spPr>
        <p:txBody>
          <a:bodyPr/>
          <a:lstStyle/>
          <a:p>
            <a:r>
              <a:rPr lang="fr-FR" dirty="0" err="1"/>
              <a:t>Opdracht</a:t>
            </a:r>
            <a:endParaRPr lang="nl-BE" dirty="0"/>
          </a:p>
        </p:txBody>
      </p:sp>
      <p:pic>
        <p:nvPicPr>
          <p:cNvPr id="3" name="Afbeelding 2">
            <a:extLst>
              <a:ext uri="{FF2B5EF4-FFF2-40B4-BE49-F238E27FC236}">
                <a16:creationId xmlns:a16="http://schemas.microsoft.com/office/drawing/2014/main" id="{D2794F4D-845D-5A48-8B24-441E3E4A6D00}"/>
              </a:ext>
            </a:extLst>
          </p:cNvPr>
          <p:cNvPicPr>
            <a:picLocks noChangeAspect="1"/>
          </p:cNvPicPr>
          <p:nvPr/>
        </p:nvPicPr>
        <p:blipFill>
          <a:blip r:embed="rId3"/>
          <a:stretch>
            <a:fillRect/>
          </a:stretch>
        </p:blipFill>
        <p:spPr>
          <a:xfrm>
            <a:off x="4822842" y="2018438"/>
            <a:ext cx="6530958" cy="333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18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Brainstormen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Aankopen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Mechanisch ontwerp</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p:txBody>
          <a:bodyPr/>
          <a:lstStyle/>
          <a:p>
            <a:r>
              <a:rPr lang="fr-FR" dirty="0" err="1"/>
              <a:t>Verloop</a:t>
            </a:r>
            <a:endParaRPr lang="nl-BE" dirty="0"/>
          </a:p>
        </p:txBody>
      </p:sp>
    </p:spTree>
    <p:extLst>
      <p:ext uri="{BB962C8B-B14F-4D97-AF65-F5344CB8AC3E}">
        <p14:creationId xmlns:p14="http://schemas.microsoft.com/office/powerpoint/2010/main" val="24229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Vorm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Afstand </a:t>
            </a: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Reliëf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Bevesteging</a:t>
            </a:r>
            <a:r>
              <a:rPr lang="nl-BE" dirty="0"/>
              <a:t> muur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spTree>
    <p:extLst>
      <p:ext uri="{BB962C8B-B14F-4D97-AF65-F5344CB8AC3E}">
        <p14:creationId xmlns:p14="http://schemas.microsoft.com/office/powerpoint/2010/main" val="190705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Aankopen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Raspberry</a:t>
            </a:r>
            <a:r>
              <a:rPr lang="nl-BE" dirty="0"/>
              <a:t> pi</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Micro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853332"/>
            <a:ext cx="211203" cy="1209851"/>
          </a:xfrm>
        </p:spPr>
        <p:txBody>
          <a:bodyPr/>
          <a:lstStyle/>
          <a:p>
            <a:r>
              <a:rPr lang="fr-FR" dirty="0" err="1"/>
              <a:t>Verloop</a:t>
            </a:r>
            <a:r>
              <a:rPr lang="fr-FR" dirty="0"/>
              <a:t> (</a:t>
            </a:r>
            <a:r>
              <a:rPr lang="fr-FR" dirty="0" err="1"/>
              <a:t>aankopen</a:t>
            </a:r>
            <a:r>
              <a:rPr lang="fr-FR" dirty="0"/>
              <a:t>)</a:t>
            </a:r>
            <a:endParaRPr lang="nl-BE" dirty="0"/>
          </a:p>
        </p:txBody>
      </p:sp>
      <p:pic>
        <p:nvPicPr>
          <p:cNvPr id="3074" name="Picture 2" descr="RPI4-MODBP-4GB - Raspberry-pi - SBC, Raspberry Pi4 B 4GB, BCM2711">
            <a:extLst>
              <a:ext uri="{FF2B5EF4-FFF2-40B4-BE49-F238E27FC236}">
                <a16:creationId xmlns:a16="http://schemas.microsoft.com/office/drawing/2014/main" id="{F26076EB-3A6E-4CA2-B016-D79A724B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115" y="628262"/>
            <a:ext cx="3816075" cy="2942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i USB Microphone">
            <a:extLst>
              <a:ext uri="{FF2B5EF4-FFF2-40B4-BE49-F238E27FC236}">
                <a16:creationId xmlns:a16="http://schemas.microsoft.com/office/drawing/2014/main" id="{63E2844C-0B3C-690C-2718-C1F988245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76" y="3296815"/>
            <a:ext cx="3219061" cy="32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5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Software</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Python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VNC viewer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MQTT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Autodesk </a:t>
            </a:r>
            <a:r>
              <a:rPr lang="nl-BE" dirty="0" err="1"/>
              <a:t>inventor</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923864"/>
            <a:ext cx="211203" cy="1139319"/>
          </a:xfrm>
        </p:spPr>
        <p:txBody>
          <a:bodyPr/>
          <a:lstStyle/>
          <a:p>
            <a:r>
              <a:rPr lang="fr-FR" dirty="0" err="1"/>
              <a:t>Verloop</a:t>
            </a:r>
            <a:r>
              <a:rPr lang="fr-FR" dirty="0"/>
              <a:t> (software)</a:t>
            </a:r>
            <a:endParaRPr lang="nl-BE" dirty="0"/>
          </a:p>
        </p:txBody>
      </p:sp>
      <p:pic>
        <p:nvPicPr>
          <p:cNvPr id="5" name="Afbeelding 4">
            <a:extLst>
              <a:ext uri="{FF2B5EF4-FFF2-40B4-BE49-F238E27FC236}">
                <a16:creationId xmlns:a16="http://schemas.microsoft.com/office/drawing/2014/main" id="{36F368E3-64D5-176E-B66F-320762F4830C}"/>
              </a:ext>
            </a:extLst>
          </p:cNvPr>
          <p:cNvPicPr>
            <a:picLocks noChangeAspect="1"/>
          </p:cNvPicPr>
          <p:nvPr/>
        </p:nvPicPr>
        <p:blipFill>
          <a:blip r:embed="rId3"/>
          <a:stretch>
            <a:fillRect/>
          </a:stretch>
        </p:blipFill>
        <p:spPr>
          <a:xfrm>
            <a:off x="6576139" y="1763438"/>
            <a:ext cx="4083746" cy="4083746"/>
          </a:xfrm>
          <a:prstGeom prst="rect">
            <a:avLst/>
          </a:prstGeom>
        </p:spPr>
      </p:pic>
    </p:spTree>
    <p:extLst>
      <p:ext uri="{BB962C8B-B14F-4D97-AF65-F5344CB8AC3E}">
        <p14:creationId xmlns:p14="http://schemas.microsoft.com/office/powerpoint/2010/main" val="420652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spTree>
    <p:extLst>
      <p:ext uri="{BB962C8B-B14F-4D97-AF65-F5344CB8AC3E}">
        <p14:creationId xmlns:p14="http://schemas.microsoft.com/office/powerpoint/2010/main" val="3741438673"/>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4" ma:contentTypeDescription="Een nieuw document maken." ma:contentTypeScope="" ma:versionID="26ad897eaf7b3e4ef3af6ff702028217">
  <xsd:schema xmlns:xsd="http://www.w3.org/2001/XMLSchema" xmlns:xs="http://www.w3.org/2001/XMLSchema" xmlns:p="http://schemas.microsoft.com/office/2006/metadata/properties" xmlns:ns2="b6bce6f3-de65-48d6-9397-faa97a269bae" targetNamespace="http://schemas.microsoft.com/office/2006/metadata/properties" ma:root="true" ma:fieldsID="a99115ebea14d0053e381e760cbb2011" ns2:_="">
    <xsd:import namespace="b6bce6f3-de65-48d6-9397-faa97a269b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2.xml><?xml version="1.0" encoding="utf-8"?>
<ds:datastoreItem xmlns:ds="http://schemas.openxmlformats.org/officeDocument/2006/customXml" ds:itemID="{72423EBF-3A99-4709-A460-CCCFD79A3E35}">
  <ds:schemaRefs>
    <ds:schemaRef ds:uri="http://schemas.openxmlformats.org/package/2006/metadata/core-properties"/>
    <ds:schemaRef ds:uri="http://schemas.microsoft.com/office/2006/documentManagement/types"/>
    <ds:schemaRef ds:uri="http://schemas.microsoft.com/office/infopath/2007/PartnerControls"/>
    <ds:schemaRef ds:uri="b6bce6f3-de65-48d6-9397-faa97a269bae"/>
    <ds:schemaRef ds:uri="http://purl.org/dc/dcmitype/"/>
    <ds:schemaRef ds:uri="http://purl.org/dc/elements/1.1/"/>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76FE2B8-688D-4487-B56A-05162BA55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Presentatiesjabloon</Template>
  <TotalTime>286</TotalTime>
  <Words>463</Words>
  <Application>Microsoft Office PowerPoint</Application>
  <PresentationFormat>Breedbeeld</PresentationFormat>
  <Paragraphs>143</Paragraphs>
  <Slides>14</Slides>
  <Notes>9</Notes>
  <HiddenSlides>1</HiddenSlides>
  <MMClips>1</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14</vt:i4>
      </vt:variant>
    </vt:vector>
  </HeadingPairs>
  <TitlesOfParts>
    <vt:vector size="24" baseType="lpstr">
      <vt:lpstr>Arial</vt:lpstr>
      <vt:lpstr>Calibri</vt:lpstr>
      <vt:lpstr>Quicksand</vt:lpstr>
      <vt:lpstr>Segoe UI</vt:lpstr>
      <vt:lpstr>Segoe UI Black</vt:lpstr>
      <vt:lpstr>Segoe UI Light</vt:lpstr>
      <vt:lpstr>Systeemlettertype regulier</vt:lpstr>
      <vt:lpstr>Times New Roman</vt:lpstr>
      <vt:lpstr>Vives Light</vt:lpstr>
      <vt:lpstr>Vives Sand</vt:lpstr>
      <vt:lpstr>Project: Dancing light</vt:lpstr>
      <vt:lpstr>Inhoud</vt:lpstr>
      <vt:lpstr>Het Team </vt:lpstr>
      <vt:lpstr>Opdracht </vt:lpstr>
      <vt:lpstr>Verloop</vt:lpstr>
      <vt:lpstr>Verloop</vt:lpstr>
      <vt:lpstr>Verloop</vt:lpstr>
      <vt:lpstr>Verloop</vt:lpstr>
      <vt:lpstr>Verloop</vt:lpstr>
      <vt:lpstr>Github </vt:lpstr>
      <vt:lpstr>Resultaat </vt:lpstr>
      <vt:lpstr>Toekomst</vt:lpstr>
      <vt:lpstr>Pogo pin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Dancing light</dc:title>
  <dc:creator>Elias Vanthorre</dc:creator>
  <cp:lastModifiedBy>Elias Vanthorre</cp:lastModifiedBy>
  <cp:revision>10</cp:revision>
  <dcterms:created xsi:type="dcterms:W3CDTF">2023-12-15T11:06:33Z</dcterms:created>
  <dcterms:modified xsi:type="dcterms:W3CDTF">2023-12-15T15:54:42Z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Academiejaar">
    <vt:lpwstr>711;#2021-22|beb9d309-e139-4f16-a9ae-9e42fd0d30d6</vt:lpwstr>
  </property>
  <property fmtid="{D5CDD505-2E9C-101B-9397-08002B2CF9AE}" pid="4" name="Campus">
    <vt:lpwstr/>
  </property>
  <property fmtid="{D5CDD505-2E9C-101B-9397-08002B2CF9AE}" pid="5" name="Studiegebied">
    <vt:lpwstr/>
  </property>
  <property fmtid="{D5CDD505-2E9C-101B-9397-08002B2CF9AE}" pid="6" name="MediaServiceImageTags">
    <vt:lpwstr/>
  </property>
</Properties>
</file>